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3" r:id="rId1"/>
    <p:sldMasterId id="2147487807" r:id="rId2"/>
  </p:sldMasterIdLst>
  <p:notesMasterIdLst>
    <p:notesMasterId r:id="rId14"/>
  </p:notesMasterIdLst>
  <p:sldIdLst>
    <p:sldId id="3890" r:id="rId3"/>
    <p:sldId id="562" r:id="rId4"/>
    <p:sldId id="421" r:id="rId5"/>
    <p:sldId id="606" r:id="rId6"/>
    <p:sldId id="622" r:id="rId7"/>
    <p:sldId id="623" r:id="rId8"/>
    <p:sldId id="621" r:id="rId9"/>
    <p:sldId id="595" r:id="rId10"/>
    <p:sldId id="597" r:id="rId11"/>
    <p:sldId id="545" r:id="rId12"/>
    <p:sldId id="42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556" autoAdjust="0"/>
    <p:restoredTop sz="93792" autoAdjust="0"/>
  </p:normalViewPr>
  <p:slideViewPr>
    <p:cSldViewPr>
      <p:cViewPr varScale="1">
        <p:scale>
          <a:sx n="80" d="100"/>
          <a:sy n="80" d="100"/>
        </p:scale>
        <p:origin x="9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 dirty="0"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3C637-E34B-4072-9C76-540A71B91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BA5E3D-C7F7-4EC7-8FDE-DB108477F4A6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D11DC-E039-4F50-833E-E93A8A6E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BA33C-BE4F-4B44-9EC3-61F544C52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FE133619-1092-472E-BCF5-C5D24A6AA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80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5FC13-6B46-4968-B406-0705B29F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0A443DF-A861-4BC6-ABEB-75DD08AA3F5D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F3F9C-6D76-4136-B551-73487AA0E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7A469-4C08-454B-AA3C-8888AA16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3EE8F42F-930B-4C16-872A-533D8876D4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097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33F46-B6D9-47BF-A186-0DE51798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DECCC7F-EEF5-4011-8E82-5D58D356938A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AF35E-4C3B-4AF7-BB66-41D270FD2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662FC-FF45-4699-AB16-F3CDE0E9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AE579071-EE09-4668-B532-321E0D0F41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01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1809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3984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16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4171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251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537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8787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346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89439-769A-4EFE-8BB1-D64FABC8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7BF2D5-B5B4-4197-9F13-DB2C922AB0F5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E6915-AF6C-4089-A747-0BD1EB067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9BF07-29BA-476D-A1FF-927FDE0D6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0D2D7DB-17DA-4823-83D8-EDEBE88434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849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674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4614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1706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4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44EC2-94A6-4EC4-A261-66B351BB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EDD76AE-1ABE-4B63-A624-E4CEA7EA437E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0A2B7-B883-4516-917A-1BA78D66A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A97F7-91B2-4285-825E-CEF749B78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61861069-D793-4497-87FC-9365AB6F1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6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37BCD-3D82-4355-AC82-89B18AB2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CEBB5A9-4C08-4E2E-AE71-B69791E00B9B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FB5FB-5240-4C26-B36B-24552F58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AFCED-DACE-49F6-83AD-BDEA308DE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C0AE0747-E555-4E4B-B837-33A19C859B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12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59" indent="0">
              <a:buNone/>
              <a:defRPr sz="1800" b="1"/>
            </a:lvl3pPr>
            <a:lvl4pPr marL="1371390" indent="0">
              <a:buNone/>
              <a:defRPr sz="1600" b="1"/>
            </a:lvl4pPr>
            <a:lvl5pPr marL="1828519" indent="0">
              <a:buNone/>
              <a:defRPr sz="1600" b="1"/>
            </a:lvl5pPr>
            <a:lvl6pPr marL="2285649" indent="0">
              <a:buNone/>
              <a:defRPr sz="1600" b="1"/>
            </a:lvl6pPr>
            <a:lvl7pPr marL="2742780" indent="0">
              <a:buNone/>
              <a:defRPr sz="1600" b="1"/>
            </a:lvl7pPr>
            <a:lvl8pPr marL="3199908" indent="0">
              <a:buNone/>
              <a:defRPr sz="1600" b="1"/>
            </a:lvl8pPr>
            <a:lvl9pPr marL="36570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59" indent="0">
              <a:buNone/>
              <a:defRPr sz="1800" b="1"/>
            </a:lvl3pPr>
            <a:lvl4pPr marL="1371390" indent="0">
              <a:buNone/>
              <a:defRPr sz="1600" b="1"/>
            </a:lvl4pPr>
            <a:lvl5pPr marL="1828519" indent="0">
              <a:buNone/>
              <a:defRPr sz="1600" b="1"/>
            </a:lvl5pPr>
            <a:lvl6pPr marL="2285649" indent="0">
              <a:buNone/>
              <a:defRPr sz="1600" b="1"/>
            </a:lvl6pPr>
            <a:lvl7pPr marL="2742780" indent="0">
              <a:buNone/>
              <a:defRPr sz="1600" b="1"/>
            </a:lvl7pPr>
            <a:lvl8pPr marL="3199908" indent="0">
              <a:buNone/>
              <a:defRPr sz="1600" b="1"/>
            </a:lvl8pPr>
            <a:lvl9pPr marL="365703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DB5396-388B-4DD9-9391-265ECA5E4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12B9A98-E8BF-44EE-BAF6-A81254C9491B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F4C319-53F0-4157-AE88-3E8A0588B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26D509-23D3-4A71-952C-FC0C33EA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EDF6BE8D-953E-41C6-8CFF-C4B7A45475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539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F618B6-44BB-4A18-8F4E-29C5D42AF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F0518B8-DBFD-4499-AE61-86E96AAAB2F7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684EB-5ACA-4184-A41C-7E4EC344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B54D9-6A23-47C2-88BB-87732E0F6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CDE93249-E997-4520-A62D-A9E2CA2EEE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780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74CE8A-1AA1-43CD-A9A5-9533C8A0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CB735E7-6966-4893-AD1C-D2FF012805F4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EBB6B7-170C-4A67-888C-3F0F103BD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37205A-E559-48FD-BDCF-9E1F3E246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23241500-C252-4AD9-B0E8-C336991622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58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59" indent="0">
              <a:buNone/>
              <a:defRPr sz="1000"/>
            </a:lvl3pPr>
            <a:lvl4pPr marL="1371390" indent="0">
              <a:buNone/>
              <a:defRPr sz="900"/>
            </a:lvl4pPr>
            <a:lvl5pPr marL="1828519" indent="0">
              <a:buNone/>
              <a:defRPr sz="900"/>
            </a:lvl5pPr>
            <a:lvl6pPr marL="2285649" indent="0">
              <a:buNone/>
              <a:defRPr sz="900"/>
            </a:lvl6pPr>
            <a:lvl7pPr marL="2742780" indent="0">
              <a:buNone/>
              <a:defRPr sz="900"/>
            </a:lvl7pPr>
            <a:lvl8pPr marL="3199908" indent="0">
              <a:buNone/>
              <a:defRPr sz="900"/>
            </a:lvl8pPr>
            <a:lvl9pPr marL="36570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C65A2-2217-406D-91E6-830CB64B8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F602B8EE-EFD3-41F5-A082-DC85D6F0B333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8E9840-1F91-415E-A821-2C784134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6E11C-1436-4942-A33D-4AF45208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D3A50E1C-B675-41AA-942E-C695184EE9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30" indent="0">
              <a:buNone/>
              <a:defRPr sz="2800"/>
            </a:lvl2pPr>
            <a:lvl3pPr marL="914259" indent="0">
              <a:buNone/>
              <a:defRPr sz="2400"/>
            </a:lvl3pPr>
            <a:lvl4pPr marL="1371390" indent="0">
              <a:buNone/>
              <a:defRPr sz="2000"/>
            </a:lvl4pPr>
            <a:lvl5pPr marL="1828519" indent="0">
              <a:buNone/>
              <a:defRPr sz="2000"/>
            </a:lvl5pPr>
            <a:lvl6pPr marL="2285649" indent="0">
              <a:buNone/>
              <a:defRPr sz="2000"/>
            </a:lvl6pPr>
            <a:lvl7pPr marL="2742780" indent="0">
              <a:buNone/>
              <a:defRPr sz="2000"/>
            </a:lvl7pPr>
            <a:lvl8pPr marL="3199908" indent="0">
              <a:buNone/>
              <a:defRPr sz="2000"/>
            </a:lvl8pPr>
            <a:lvl9pPr marL="365703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59" indent="0">
              <a:buNone/>
              <a:defRPr sz="1000"/>
            </a:lvl3pPr>
            <a:lvl4pPr marL="1371390" indent="0">
              <a:buNone/>
              <a:defRPr sz="900"/>
            </a:lvl4pPr>
            <a:lvl5pPr marL="1828519" indent="0">
              <a:buNone/>
              <a:defRPr sz="900"/>
            </a:lvl5pPr>
            <a:lvl6pPr marL="2285649" indent="0">
              <a:buNone/>
              <a:defRPr sz="900"/>
            </a:lvl6pPr>
            <a:lvl7pPr marL="2742780" indent="0">
              <a:buNone/>
              <a:defRPr sz="900"/>
            </a:lvl7pPr>
            <a:lvl8pPr marL="3199908" indent="0">
              <a:buNone/>
              <a:defRPr sz="900"/>
            </a:lvl8pPr>
            <a:lvl9pPr marL="365703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34E9B-2379-4781-BB95-C68101F3D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3CDA924-DFB0-4AC6-BCB1-B132EF381297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33978-C8E8-4235-859C-95C542BB0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8F805A-8B9D-4AE9-9F52-986A550B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39AD9416-8727-4032-B911-2423442FDE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42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FC181-E1E5-4829-AF47-CAF1C04AE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12FC5E-8D20-408E-974C-729173342A8E}" type="datetimeFigureOut">
              <a:rPr lang="en-US" altLang="en-US"/>
              <a:pPr>
                <a:defRPr/>
              </a:pPr>
              <a:t>12/11/2022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08597-8C07-4C1D-8F48-90EFD7202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1658C-822D-4158-8FF9-0F96C193F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70ED3EB-892A-498F-90B8-0D6382954A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新細明體" panose="02020500000000000000" pitchFamily="18" charset="-120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新細明體" panose="02020500000000000000" pitchFamily="18" charset="-120"/>
          <a:cs typeface="+mn-cs"/>
        </a:defRPr>
      </a:lvl5pPr>
      <a:lvl6pPr marL="2514215" indent="-228564" algn="l" defTabSz="914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44" indent="-228564" algn="l" defTabSz="914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75" indent="-228564" algn="l" defTabSz="914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03" indent="-228564" algn="l" defTabSz="914259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2022/12/11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96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808" r:id="rId1"/>
    <p:sldLayoutId id="2147487809" r:id="rId2"/>
    <p:sldLayoutId id="2147487810" r:id="rId3"/>
    <p:sldLayoutId id="2147487811" r:id="rId4"/>
    <p:sldLayoutId id="2147487812" r:id="rId5"/>
    <p:sldLayoutId id="2147487813" r:id="rId6"/>
    <p:sldLayoutId id="2147487814" r:id="rId7"/>
    <p:sldLayoutId id="2147487815" r:id="rId8"/>
    <p:sldLayoutId id="2147487816" r:id="rId9"/>
    <p:sldLayoutId id="2147487817" r:id="rId10"/>
    <p:sldLayoutId id="21474878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66"/>
            <a:ext cx="9143999" cy="6878966"/>
          </a:xfrm>
          <a:prstGeom prst="rect">
            <a:avLst/>
          </a:prstGeom>
        </p:spPr>
      </p:pic>
      <p:sp>
        <p:nvSpPr>
          <p:cNvPr id="392195" name="Title 1"/>
          <p:cNvSpPr>
            <a:spLocks noGrp="1"/>
          </p:cNvSpPr>
          <p:nvPr>
            <p:ph type="title"/>
          </p:nvPr>
        </p:nvSpPr>
        <p:spPr>
          <a:xfrm>
            <a:off x="17078" y="2231784"/>
            <a:ext cx="9109841" cy="167664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Live a life </a:t>
            </a:r>
            <a:r>
              <a:rPr lang="en-US" altLang="zh-CN" b="1" dirty="0" err="1">
                <a:solidFill>
                  <a:schemeClr val="bg1"/>
                </a:solidFill>
              </a:rPr>
              <a:t>from</a:t>
            </a:r>
            <a:r>
              <a:rPr lang="en-US" b="1" dirty="0" err="1">
                <a:solidFill>
                  <a:schemeClr val="bg1"/>
                </a:solidFill>
              </a:rPr>
              <a:t>"water</a:t>
            </a:r>
            <a:r>
              <a:rPr lang="en-US" b="1" dirty="0">
                <a:solidFill>
                  <a:schemeClr val="bg1"/>
                </a:solidFill>
              </a:rPr>
              <a:t>" to "wine"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zh-CN" altLang="en-US" b="1" dirty="0">
                <a:solidFill>
                  <a:schemeClr val="bg1"/>
                </a:solidFill>
              </a:rPr>
              <a:t>活出“水”变“酒”的人生</a:t>
            </a:r>
            <a:endParaRPr lang="en-US" altLang="en-US" sz="4000" b="1" dirty="0">
              <a:solidFill>
                <a:schemeClr val="bg1"/>
              </a:solidFill>
            </a:endParaRPr>
          </a:p>
        </p:txBody>
      </p:sp>
      <p:sp>
        <p:nvSpPr>
          <p:cNvPr id="9220" name="Rectangle 7">
            <a:extLst>
              <a:ext uri="{FF2B5EF4-FFF2-40B4-BE49-F238E27FC236}">
                <a16:creationId xmlns:a16="http://schemas.microsoft.com/office/drawing/2014/main" id="{7251A9F7-053B-46D2-807D-1BD293140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390" y="8746"/>
            <a:ext cx="339197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Sermon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930166" cy="1764183"/>
          </a:xfrm>
          <a:prstGeom prst="rect">
            <a:avLst/>
          </a:prstGeom>
        </p:spPr>
      </p:pic>
      <p:sp>
        <p:nvSpPr>
          <p:cNvPr id="4" name="Rectangle 8">
            <a:extLst>
              <a:ext uri="{FF2B5EF4-FFF2-40B4-BE49-F238E27FC236}">
                <a16:creationId xmlns:a16="http://schemas.microsoft.com/office/drawing/2014/main" id="{49960461-67AE-62D4-6B1D-2427D3043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21585"/>
            <a:ext cx="6324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US" sz="4000" dirty="0">
                <a:solidFill>
                  <a:schemeClr val="bg1"/>
                </a:solidFill>
              </a:rPr>
              <a:t>Speaker: </a:t>
            </a:r>
            <a:r>
              <a:rPr lang="en-US" altLang="zh-CN" sz="4000" dirty="0">
                <a:solidFill>
                  <a:schemeClr val="bg1"/>
                </a:solidFill>
              </a:rPr>
              <a:t>Pastor  </a:t>
            </a:r>
            <a:r>
              <a:rPr lang="en-US" altLang="zh-CN" sz="4000" dirty="0" err="1">
                <a:solidFill>
                  <a:schemeClr val="bg1"/>
                </a:solidFill>
              </a:rPr>
              <a:t>Linghui</a:t>
            </a:r>
            <a:r>
              <a:rPr lang="en-US" altLang="zh-CN" sz="4000" dirty="0">
                <a:solidFill>
                  <a:schemeClr val="bg1"/>
                </a:solidFill>
              </a:rPr>
              <a:t> Tian</a:t>
            </a:r>
            <a:endParaRPr lang="en-US" sz="40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zh-CN" altLang="en-US" sz="4000" dirty="0">
                <a:solidFill>
                  <a:schemeClr val="bg1"/>
                </a:solidFill>
              </a:rPr>
              <a:t>讲员</a:t>
            </a:r>
            <a:r>
              <a:rPr lang="en-US" altLang="zh-CN" sz="4000" dirty="0">
                <a:solidFill>
                  <a:schemeClr val="bg1"/>
                </a:solidFill>
              </a:rPr>
              <a:t>:</a:t>
            </a:r>
            <a:r>
              <a:rPr lang="zh-CN" altLang="en-US" sz="4000" dirty="0">
                <a:solidFill>
                  <a:schemeClr val="bg1"/>
                </a:solidFill>
              </a:rPr>
              <a:t>田靈慧  傳道	</a:t>
            </a:r>
          </a:p>
        </p:txBody>
      </p:sp>
    </p:spTree>
    <p:extLst>
      <p:ext uri="{BB962C8B-B14F-4D97-AF65-F5344CB8AC3E}">
        <p14:creationId xmlns:p14="http://schemas.microsoft.com/office/powerpoint/2010/main" val="2948737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3447"/>
            <a:ext cx="9172636" cy="4090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6600" b="1" dirty="0" err="1">
                <a:solidFill>
                  <a:schemeClr val="lt1"/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6600" b="1" dirty="0">
                <a:solidFill>
                  <a:srgbClr val="FFFF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6600" b="1" dirty="0">
                <a:solidFill>
                  <a:srgbClr val="FFFF66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96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-108520" y="1"/>
            <a:ext cx="9238586" cy="1556792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FFFF00"/>
                </a:solidFill>
              </a:rPr>
              <a:t>活出“水”变“酒”的人生</a:t>
            </a:r>
            <a:r>
              <a:rPr lang="en-US" altLang="zh-CN" sz="4000" b="1" dirty="0">
                <a:solidFill>
                  <a:srgbClr val="FFFF00"/>
                </a:solidFill>
              </a:rPr>
              <a:t/>
            </a:r>
            <a:br>
              <a:rPr lang="en-US" altLang="zh-CN" sz="4000" b="1" dirty="0">
                <a:solidFill>
                  <a:srgbClr val="FFFF00"/>
                </a:solidFill>
              </a:rPr>
            </a:br>
            <a:r>
              <a:rPr lang="en-US" altLang="zh-CN" sz="800" b="1" dirty="0">
                <a:solidFill>
                  <a:srgbClr val="FFFF00"/>
                </a:solidFill>
              </a:rPr>
              <a:t/>
            </a:r>
            <a:br>
              <a:rPr lang="en-US" altLang="zh-CN" sz="800" b="1" dirty="0">
                <a:solidFill>
                  <a:srgbClr val="FFFF00"/>
                </a:solidFill>
              </a:rPr>
            </a:br>
            <a:r>
              <a:rPr lang="zh-CN" altLang="en-US" sz="4000" b="1" dirty="0">
                <a:solidFill>
                  <a:srgbClr val="FFFF00"/>
                </a:solidFill>
              </a:rPr>
              <a:t>约</a:t>
            </a:r>
            <a:r>
              <a:rPr lang="en-US" altLang="zh-CN" sz="4000" b="1" dirty="0">
                <a:solidFill>
                  <a:srgbClr val="FFFF00"/>
                </a:solidFill>
              </a:rPr>
              <a:t>/John 2</a:t>
            </a:r>
            <a:r>
              <a:rPr lang="zh-CN" altLang="en-US" sz="4000" b="1" dirty="0">
                <a:solidFill>
                  <a:srgbClr val="FFFF00"/>
                </a:solidFill>
              </a:rPr>
              <a:t>：</a:t>
            </a:r>
            <a:r>
              <a:rPr lang="en-US" altLang="zh-CN" sz="4000" b="1" dirty="0">
                <a:solidFill>
                  <a:srgbClr val="FFFF00"/>
                </a:solidFill>
              </a:rPr>
              <a:t>1-12</a:t>
            </a:r>
            <a:endParaRPr lang="zh-CN" altLang="en-US" sz="3200" dirty="0">
              <a:solidFill>
                <a:srgbClr val="FFFF00"/>
              </a:solidFill>
            </a:endParaRPr>
          </a:p>
        </p:txBody>
      </p:sp>
      <p:pic>
        <p:nvPicPr>
          <p:cNvPr id="4" name="Picture 3" descr="A picture containing person&#10;&#10;Description automatically generated">
            <a:extLst>
              <a:ext uri="{FF2B5EF4-FFF2-40B4-BE49-F238E27FC236}">
                <a16:creationId xmlns:a16="http://schemas.microsoft.com/office/drawing/2014/main" id="{B4643A09-851F-012C-B944-CF9B384FE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7"/>
            <a:ext cx="9144000" cy="498370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r>
              <a:rPr lang="zh-CN" altLang="en-US" b="1" dirty="0">
                <a:solidFill>
                  <a:srgbClr val="FFFF00"/>
                </a:solidFill>
              </a:rPr>
              <a:t>祈祷</a:t>
            </a:r>
            <a:r>
              <a:rPr lang="en-US" altLang="zh-CN" b="1" dirty="0">
                <a:solidFill>
                  <a:srgbClr val="FFFF00"/>
                </a:solidFill>
              </a:rPr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725985"/>
            <a:ext cx="9108504" cy="513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8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zh-CN" sz="3600" b="1" dirty="0">
                <a:solidFill>
                  <a:srgbClr val="FFFF00"/>
                </a:solidFill>
                <a:effectLst/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一、</a:t>
            </a:r>
            <a:r>
              <a:rPr lang="zh-CN" altLang="en-US" sz="3600" b="1" dirty="0">
                <a:solidFill>
                  <a:srgbClr val="FFFF00"/>
                </a:solidFill>
                <a:effectLst/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酒用尽了</a:t>
            </a:r>
            <a:r>
              <a:rPr lang="en-US" altLang="zh-CN" b="1" dirty="0">
                <a:solidFill>
                  <a:srgbClr val="FFFF00"/>
                </a:solidFill>
                <a:effectLst/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b="1" dirty="0">
                <a:solidFill>
                  <a:srgbClr val="FFFF00"/>
                </a:solidFill>
                <a:effectLst/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sz="1100" dirty="0">
                <a:solidFill>
                  <a:srgbClr val="FFFF00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/>
            </a:r>
            <a:br>
              <a:rPr lang="en-US" sz="1100" dirty="0">
                <a:solidFill>
                  <a:srgbClr val="FFFF00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第三日，在加利利的迦拿有娶亲的筵席。耶稣的母亲在那里。</a:t>
            </a:r>
            <a:b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耶稣和他的门徒也被请去赴席。</a:t>
            </a:r>
            <a:b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酒用尽了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，耶稣的母亲对他说，他们没有酒了。</a:t>
            </a: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约</a:t>
            </a:r>
            <a:r>
              <a:rPr lang="en-US" altLang="zh-CN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/John 2</a:t>
            </a:r>
            <a:r>
              <a:rPr lang="zh-CN" altLang="en-US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1-3</a:t>
            </a:r>
            <a:br>
              <a:rPr lang="en-US" altLang="zh-CN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</a:br>
            <a:endParaRPr lang="zh-CN" altLang="en-US" sz="36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526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179512" y="0"/>
            <a:ext cx="3816424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第</a:t>
            </a:r>
            <a:r>
              <a:rPr lang="zh-CN" altLang="en-US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三日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，在</a:t>
            </a:r>
            <a:r>
              <a:rPr lang="zh-CN" altLang="en-US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加利利的迦拿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有娶亲的筵席。耶稣的母亲在那里。</a:t>
            </a:r>
            <a:b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耶稣和他的门徒也被请去赴席。</a:t>
            </a:r>
            <a:endParaRPr lang="zh-CN" altLang="en-US" sz="3600" b="1" dirty="0">
              <a:solidFill>
                <a:srgbClr val="FFFF00"/>
              </a:solidFill>
              <a:latin typeface="+mn-lt"/>
              <a:ea typeface="+mn-ea"/>
            </a:endParaRPr>
          </a:p>
        </p:txBody>
      </p:sp>
      <p:pic>
        <p:nvPicPr>
          <p:cNvPr id="2" name="Picture 1" descr="Map&#10;&#10;Description automatically generated">
            <a:extLst>
              <a:ext uri="{FF2B5EF4-FFF2-40B4-BE49-F238E27FC236}">
                <a16:creationId xmlns:a16="http://schemas.microsoft.com/office/drawing/2014/main" id="{3FBBD34B-7EDC-A4B1-FF91-901903935F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376" y="-744"/>
            <a:ext cx="50405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73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179512" y="0"/>
            <a:ext cx="3816424" cy="494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zh-CN" altLang="en-US" sz="3600" b="1" dirty="0">
              <a:solidFill>
                <a:srgbClr val="FFFF00"/>
              </a:solidFill>
              <a:latin typeface="+mn-lt"/>
              <a:ea typeface="+mn-ea"/>
            </a:endParaRPr>
          </a:p>
        </p:txBody>
      </p:sp>
      <p:pic>
        <p:nvPicPr>
          <p:cNvPr id="4" name="Picture 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12072565-D0F5-ED67-2126-1FEFBE3E24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834048"/>
            <a:ext cx="6696744" cy="50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820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179512" y="0"/>
            <a:ext cx="8964488" cy="6093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                   意想不到（</a:t>
            </a: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Unexpected)</a:t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、生活：意想不到的困境</a:t>
            </a: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、工作：意想不到的枯竭</a:t>
            </a:r>
            <a:endParaRPr lang="zh-CN" altLang="en-US" sz="3600" b="1" dirty="0">
              <a:solidFill>
                <a:schemeClr val="bg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56148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827584" y="620688"/>
            <a:ext cx="914400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二、来到主前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酒用尽了，</a:t>
            </a:r>
            <a:r>
              <a:rPr lang="zh-CN" altLang="en-US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耶稣的母亲对他说，他们没有酒了。</a:t>
            </a:r>
            <a:br>
              <a:rPr lang="zh-CN" altLang="en-US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耶稣说，母亲，（原文作妇人）我与你有什么相干。我的时候还没有到。</a:t>
            </a: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/>
            </a:r>
            <a:b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他母亲对用人说，</a:t>
            </a:r>
            <a:r>
              <a:rPr lang="zh-CN" altLang="en-US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他告诉你们什么，你们就作什么</a:t>
            </a:r>
            <a:r>
              <a:rPr lang="zh-CN" altLang="en-US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                                       </a:t>
            </a:r>
            <a:b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+mn-lt"/>
                <a:ea typeface="等线" panose="02010600030101010101" pitchFamily="2" charset="-122"/>
                <a:cs typeface="Times New Roman" panose="02020603050405020304" pitchFamily="18" charset="0"/>
              </a:rPr>
              <a:t>    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约</a:t>
            </a:r>
            <a:r>
              <a:rPr lang="en-US" altLang="zh-CN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/John 2</a:t>
            </a:r>
            <a:r>
              <a:rPr lang="zh-CN" altLang="en-US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3-5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1623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>
            <a:extLst>
              <a:ext uri="{FF2B5EF4-FFF2-40B4-BE49-F238E27FC236}">
                <a16:creationId xmlns:a16="http://schemas.microsoft.com/office/drawing/2014/main" id="{1765CE6E-07AD-DFD7-E57E-E5A64C09114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 bwMode="auto">
          <a:xfrm>
            <a:off x="0" y="1916832"/>
            <a:ext cx="9036496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l" eaLnBrk="1" hangingPunct="1"/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三、顺服主的命令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7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耶稣对用人说，把缸倒满了水。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他们就倒满了，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直到缸口。</a:t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8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耶稣又说，现在可以舀出来，送给管筵席的。他们就送了去。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/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9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管筵席的尝了那水变的酒，并不知道是哪里来的，只有舀水的用人知道。管筵席的便叫新郎来。</a:t>
            </a:r>
            <a:b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10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对他说，人都是先摆上好酒。等客喝足了，才摆上次的。</a:t>
            </a:r>
            <a:r>
              <a:rPr lang="zh-CN" altLang="en-US" sz="3600" b="1" dirty="0">
                <a:solidFill>
                  <a:schemeClr val="bg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你倒把好酒留到如今</a:t>
            </a:r>
            <a:r>
              <a:rPr lang="zh-CN" altLang="en-US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</a:t>
            </a:r>
            <a:b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</a:br>
            <a:r>
              <a:rPr lang="en-US" altLang="zh-CN" sz="3600" b="1" dirty="0">
                <a:solidFill>
                  <a:srgbClr val="FFFF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                                        </a:t>
            </a:r>
            <a:r>
              <a:rPr lang="zh-CN" altLang="en-US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约</a:t>
            </a:r>
            <a:r>
              <a:rPr lang="en-US" altLang="zh-CN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/John 2</a:t>
            </a:r>
            <a:r>
              <a:rPr lang="zh-CN" altLang="en-US" sz="3600" b="1" dirty="0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：</a:t>
            </a:r>
            <a:r>
              <a:rPr lang="en-US" altLang="zh-CN" sz="3600" b="1" dirty="0">
                <a:solidFill>
                  <a:schemeClr val="bg1"/>
                </a:solidFill>
                <a:latin typeface="+mn-lt"/>
                <a:ea typeface="等线" panose="02010600030101010101" pitchFamily="2" charset="-122"/>
                <a:cs typeface="Arial" panose="020B0604020202020204" pitchFamily="34" charset="0"/>
              </a:rPr>
              <a:t>7-10</a:t>
            </a:r>
            <a:endParaRPr lang="zh-CN" altLang="en-US" sz="3600" b="1" dirty="0">
              <a:solidFill>
                <a:schemeClr val="bg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9671716"/>
      </p:ext>
    </p:extLst>
  </p:cSld>
  <p:clrMapOvr>
    <a:masterClrMapping/>
  </p:clrMapOvr>
</p:sld>
</file>

<file path=ppt/theme/theme1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4555</TotalTime>
  <Words>489</Words>
  <Application>Microsoft Office PowerPoint</Application>
  <PresentationFormat>On-screen Show (4:3)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等线</vt:lpstr>
      <vt:lpstr>新細明體</vt:lpstr>
      <vt:lpstr>宋体</vt:lpstr>
      <vt:lpstr>汉仪中楷简</vt:lpstr>
      <vt:lpstr>Arial</vt:lpstr>
      <vt:lpstr>Calibri</vt:lpstr>
      <vt:lpstr>Times New Roman</vt:lpstr>
      <vt:lpstr>15_Office Theme</vt:lpstr>
      <vt:lpstr>2_Office 主题</vt:lpstr>
      <vt:lpstr>Live a life from"water" to "wine" 活出“水”变“酒”的人生</vt:lpstr>
      <vt:lpstr>活出“水”变“酒”的人生  约/John 2：1-12</vt:lpstr>
      <vt:lpstr>祈祷/Prayer</vt:lpstr>
      <vt:lpstr>一、酒用尽了   1第三日，在加利利的迦拿有娶亲的筵席。耶稣的母亲在那里。 2耶稣和他的门徒也被请去赴席。 3酒用尽了，耶稣的母亲对他说，他们没有酒了。                                            约/John 2：1-3 </vt:lpstr>
      <vt:lpstr>1第三日，在加利利的迦拿有娶亲的筵席。耶稣的母亲在那里。 2耶稣和他的门徒也被请去赴席。</vt:lpstr>
      <vt:lpstr>PowerPoint Presentation</vt:lpstr>
      <vt:lpstr>                   意想不到（Unexpected)   1、生活：意想不到的困境   2、工作：意想不到的枯竭</vt:lpstr>
      <vt:lpstr> 二、来到主前  3酒用尽了，耶稣的母亲对他说，他们没有酒了。 4耶稣说，母亲，（原文作妇人）我与你有什么相干。我的时候还没有到。  5他母亲对用人说，他告诉你们什么，你们就作什么。                                                                                    约/John 2：3-5</vt:lpstr>
      <vt:lpstr>三、顺服主的命令  7耶稣对用人说，把缸倒满了水。他们就倒满了，直到缸口。 8耶稣又说，现在可以舀出来，送给管筵席的。他们就送了去。 9管筵席的尝了那水变的酒，并不知道是哪里来的，只有舀水的用人知道。管筵席的便叫新郎来。 10对他说，人都是先摆上好酒。等客喝足了，才摆上次的。你倒把好酒留到如今。                                                         约/John 2：7-10</vt:lpstr>
      <vt:lpstr>总结 Summary</vt:lpstr>
      <vt:lpstr>祈祷/Prayer</vt:lpstr>
    </vt:vector>
  </TitlesOfParts>
  <Company>THIG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eli</cp:lastModifiedBy>
  <cp:revision>660</cp:revision>
  <dcterms:created xsi:type="dcterms:W3CDTF">2012-02-03T13:37:34Z</dcterms:created>
  <dcterms:modified xsi:type="dcterms:W3CDTF">2022-12-11T23:12:57Z</dcterms:modified>
</cp:coreProperties>
</file>